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64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08BE1-E943-4807-A24B-2138E6F7FC9E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94AA1-CB3F-4774-B25F-FE6F1A201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7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94AA1-CB3F-4774-B25F-FE6F1A2017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0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4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6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0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1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3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11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D905-6F16-4D2F-8B82-6BF346F86E5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5BC0-2EF1-4C2E-BCB7-B46A10FE1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921" y="1858053"/>
            <a:ext cx="8625840" cy="1283603"/>
          </a:xfrm>
        </p:spPr>
        <p:txBody>
          <a:bodyPr>
            <a:noAutofit/>
          </a:bodyPr>
          <a:lstStyle/>
          <a:p>
            <a:pPr algn="ctr"/>
            <a:r>
              <a:rPr lang="ru-RU" sz="5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Инклюзивный волонтерский отряд «ЛАД»</a:t>
            </a:r>
            <a:endParaRPr lang="ru-RU" sz="5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32" y="5765319"/>
            <a:ext cx="888143" cy="888143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037" y="767891"/>
            <a:ext cx="1053768" cy="109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2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объединения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033516" y="4497675"/>
            <a:ext cx="2902424" cy="205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объединения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Севастьянова Мария Николаевна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89523067715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935546" y="4464295"/>
            <a:ext cx="2743201" cy="34626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</a:t>
            </a:r>
          </a:p>
          <a:p>
            <a:pPr marL="0" indent="0" algn="ctr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Юргина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Ангелина Андреевна</a:t>
            </a:r>
          </a:p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89116775139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sun9-41.userapi.com/impg/hcBd_kKNRmFiFR957gRpIbKlWg36yJvCydSASQ/_EFkjRVClNQ.jpg?size=1440x2160&amp;quality=96&amp;proxy=1&amp;sign=803b5118b87dadf86c73c461aeecd32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571" y="1146413"/>
            <a:ext cx="2114857" cy="317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un9-53.userapi.com/impg/_rPsaaC0VPTJ2luPJr4sbe4JXSfGQyAEJ36XBQ/XSP2uAMlvtE.jpg?size=750x746&amp;quality=96&amp;proxy=1&amp;sign=f490bae7bd3e68aee358acbc78e610f1&amp;type=albu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4" t="30444" r="25951" b="1563"/>
          <a:stretch/>
        </p:blipFill>
        <p:spPr bwMode="auto">
          <a:xfrm>
            <a:off x="7083188" y="1144476"/>
            <a:ext cx="2447919" cy="3174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48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880" y="21336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направление деятельности объединения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8589" y="1668379"/>
            <a:ext cx="8373979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объединения: содействие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социализации молодёжи с ограниченными возможностями здоровья через создание условий для активного взаимодействия их со сверстниками с целью дальнейшего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объединения: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и обучение волонтёров для осуществления деятельности ВО «ЛАД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молодёжи с ОВЗ активной жизненной позиции через плодотворную организацию их свободного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в рамках программы волонтёрского отряда для расширения круга общения молодёжи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клубом для молодёжи с ОВЗ «Ю-Тайм» при ГБУ АО «ОЭРЦ»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АРОО «Мост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*Направления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добровольческая, инклюзивная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76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"/>
            <a:ext cx="10515600" cy="959803"/>
          </a:xfrm>
        </p:spPr>
        <p:txBody>
          <a:bodyPr>
            <a:norm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ФОТО-галерея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pic>
        <p:nvPicPr>
          <p:cNvPr id="2050" name="Picture 2" descr="https://sun9-55.userapi.com/impg/s49AJ6brHHMqhIzOhL-RAbATTEXgFQOOeDJS8A/yV-tmVBvlQA.jpg?size=2560x1707&amp;quality=96&amp;proxy=1&amp;sign=8f261f20668dec36293a4b673caafa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860" y="1213022"/>
            <a:ext cx="4094706" cy="273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un9-6.userapi.com/impg/c853516/v853516478/17fc20/oURvqULbzEM.jpg?size=1600x1200&amp;quality=96&amp;proxy=1&amp;sign=2e6eee093f4470d0ba147048d89be13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783" y="2893326"/>
            <a:ext cx="4202595" cy="315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17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121</Words>
  <Application>Microsoft Office PowerPoint</Application>
  <PresentationFormat>Широкоэкранный</PresentationFormat>
  <Paragraphs>18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Инклюзивный волонтерский отряд «ЛАД»</vt:lpstr>
      <vt:lpstr>Руководство объединения</vt:lpstr>
      <vt:lpstr>Основные направление деятельности объединения</vt:lpstr>
      <vt:lpstr>ФОТО-галерея 2019-2020 гг.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студенческого объединения</dc:title>
  <dc:creator>balakishievaan</dc:creator>
  <cp:lastModifiedBy>Mariya Sevastyanova</cp:lastModifiedBy>
  <cp:revision>22</cp:revision>
  <cp:lastPrinted>2020-02-16T18:59:46Z</cp:lastPrinted>
  <dcterms:created xsi:type="dcterms:W3CDTF">2020-02-12T08:51:09Z</dcterms:created>
  <dcterms:modified xsi:type="dcterms:W3CDTF">2020-12-07T03:20:48Z</dcterms:modified>
</cp:coreProperties>
</file>