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6" r:id="rId6"/>
    <p:sldId id="261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8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08BE1-E943-4807-A24B-2138E6F7FC9E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4AA1-CB3F-4774-B25F-FE6F1A2017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7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4AA1-CB3F-4774-B25F-FE6F1A20171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60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4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6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0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1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6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22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5D905-6F16-4D2F-8B82-6BF346F86E51}" type="datetimeFigureOut">
              <a:rPr lang="ru-RU" smtClean="0"/>
              <a:pPr/>
              <a:t>05.09.2020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5BC0-2EF1-4C2E-BCB7-B46A10FE1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0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495" y="1214034"/>
            <a:ext cx="8625840" cy="1283603"/>
          </a:xfrm>
        </p:spPr>
        <p:txBody>
          <a:bodyPr>
            <a:noAutofit/>
          </a:bodyPr>
          <a:lstStyle/>
          <a:p>
            <a:pPr algn="ctr"/>
            <a:r>
              <a:rPr lang="ru-RU" sz="5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КИДНИ</a:t>
            </a:r>
            <a:endParaRPr lang="ru-RU" sz="5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32" y="5765319"/>
            <a:ext cx="888143" cy="888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8007" y="476561"/>
            <a:ext cx="171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объединения</a:t>
            </a:r>
          </a:p>
        </p:txBody>
      </p:sp>
      <p:pic>
        <p:nvPicPr>
          <p:cNvPr id="1026" name="Picture 2" descr="C:\Users\Алексей\Desktop\КИДНИ\Кидни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1522" y="192990"/>
            <a:ext cx="2470919" cy="1866917"/>
          </a:xfrm>
          <a:prstGeom prst="rect">
            <a:avLst/>
          </a:prstGeom>
          <a:noFill/>
        </p:spPr>
      </p:pic>
      <p:pic>
        <p:nvPicPr>
          <p:cNvPr id="1028" name="Picture 4" descr="https://sun9-44.userapi.com/c836632/v836632921/396f5/w49ValNyoh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1055" y="2637741"/>
            <a:ext cx="6349599" cy="3571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02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"/>
            <a:ext cx="10515600" cy="1000574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объединения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74618" y="5126673"/>
            <a:ext cx="4308764" cy="1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Рягузова Любовь Сергеевна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8911676 8252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Luda.ryagyzova@yande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x.ru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86945" y="5126672"/>
            <a:ext cx="5181600" cy="3462655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Клюшина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Сергеевна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89115594338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9-46.userapi.com/c855020/v855020509/e65a2/JgFxIUGWhZ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900545"/>
            <a:ext cx="4087091" cy="41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4.userapi.com/c855120/v855120808/15fa82/ldlyEwtAbB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1208883"/>
            <a:ext cx="4597018" cy="370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8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133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направление деятельности объединения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2709" y="1642500"/>
            <a:ext cx="83739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объединения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/>
              <a:t> </a:t>
            </a:r>
            <a:r>
              <a:rPr lang="ru-RU" sz="2500" dirty="0" smtClean="0"/>
              <a:t>создание условий для проведения интеллектуального досуга в СГМУ.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объединения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/>
              <a:t>  </a:t>
            </a:r>
          </a:p>
          <a:p>
            <a:pPr lvl="0"/>
            <a:r>
              <a:rPr lang="ru-RU" sz="2500" dirty="0" smtClean="0"/>
              <a:t>1)Пропаганда здорового досуга для студентов СГМУ.</a:t>
            </a:r>
          </a:p>
          <a:p>
            <a:pPr lvl="0"/>
            <a:r>
              <a:rPr lang="ru-RU" sz="2500" dirty="0" smtClean="0"/>
              <a:t>2)Развитие широты мышления у студентов СГМУ.</a:t>
            </a:r>
          </a:p>
          <a:p>
            <a:pPr lvl="0"/>
            <a:r>
              <a:rPr lang="ru-RU" sz="2500" dirty="0" smtClean="0"/>
              <a:t>3)Развитие способности людей решать совместно одну задачу.</a:t>
            </a:r>
          </a:p>
          <a:p>
            <a:pPr lvl="0"/>
            <a:r>
              <a:rPr lang="ru-RU" sz="2500" dirty="0" smtClean="0"/>
              <a:t>4)Развитие соревновательного духа.</a:t>
            </a:r>
          </a:p>
          <a:p>
            <a:pPr lvl="0"/>
            <a:r>
              <a:rPr lang="ru-RU" sz="2500" dirty="0" smtClean="0"/>
              <a:t>5)Повышения уровня социализации обучающихся СГМУ.</a:t>
            </a:r>
          </a:p>
          <a:p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/>
              <a:t>Основная деятельность: </a:t>
            </a:r>
            <a:r>
              <a:rPr lang="ru-RU" sz="2500" dirty="0" err="1" smtClean="0"/>
              <a:t>досуговая</a:t>
            </a:r>
            <a:r>
              <a:rPr lang="ru-RU" sz="2500" dirty="0" smtClean="0"/>
              <a:t>, интеллектуальная, творческая.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7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1456"/>
            <a:ext cx="10515600" cy="9541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мероприятия объединения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2015-2020 гг.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0042" y="1325563"/>
            <a:ext cx="949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Еженедельные собрания клуба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un9-9.userapi.com/c858520/v858520444/fd8e0/wEu66CL_cz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74" y="3823272"/>
            <a:ext cx="2962763" cy="2222073"/>
          </a:xfrm>
          <a:prstGeom prst="rect">
            <a:avLst/>
          </a:prstGeom>
          <a:noFill/>
        </p:spPr>
      </p:pic>
      <p:pic>
        <p:nvPicPr>
          <p:cNvPr id="8196" name="Picture 4" descr="https://sun9-50.userapi.com/c855132/v855132189/1fdcf9/L5KIA3g3az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1607" y="2129505"/>
            <a:ext cx="2881541" cy="2216987"/>
          </a:xfrm>
          <a:prstGeom prst="rect">
            <a:avLst/>
          </a:prstGeom>
          <a:noFill/>
        </p:spPr>
      </p:pic>
      <p:pic>
        <p:nvPicPr>
          <p:cNvPr id="8198" name="Picture 6" descr="https://sun9-31.userapi.com/c205228/v205228936/6cdb6/KFRQ26DFwn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0618" y="4232560"/>
            <a:ext cx="3127437" cy="2203992"/>
          </a:xfrm>
          <a:prstGeom prst="rect">
            <a:avLst/>
          </a:prstGeom>
          <a:noFill/>
        </p:spPr>
      </p:pic>
      <p:pic>
        <p:nvPicPr>
          <p:cNvPr id="8200" name="Picture 8" descr="https://sun9-5.userapi.com/c851136/v851136848/30c3a/Ph20E7rTp6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7449" y="2129505"/>
            <a:ext cx="3157086" cy="1971440"/>
          </a:xfrm>
          <a:prstGeom prst="rect">
            <a:avLst/>
          </a:prstGeom>
          <a:noFill/>
        </p:spPr>
      </p:pic>
      <p:pic>
        <p:nvPicPr>
          <p:cNvPr id="8202" name="Picture 10" descr="https://sun9-46.userapi.com/c857532/v857532908/15af/llY1WFeX_x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1607" y="4502727"/>
            <a:ext cx="2826021" cy="1992964"/>
          </a:xfrm>
          <a:prstGeom prst="rect">
            <a:avLst/>
          </a:prstGeom>
          <a:noFill/>
        </p:spPr>
      </p:pic>
      <p:pic>
        <p:nvPicPr>
          <p:cNvPr id="8204" name="Picture 12" descr="https://sun9-26.userapi.com/c849024/v849024824/145515/WL-Mx9B1jq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43575" y="3914374"/>
            <a:ext cx="2503331" cy="1408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117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1456"/>
            <a:ext cx="10515600" cy="9541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Прикольные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мероприятия объединения</a:t>
            </a:r>
            <a:b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2015-2020 гг.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0042" y="1325563"/>
            <a:ext cx="949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 «Мафия»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8.userapi.com/c836632/v836632921/396b9/gPHmNd9L8Q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00" y="4390845"/>
            <a:ext cx="3741946" cy="2104845"/>
          </a:xfrm>
          <a:prstGeom prst="rect">
            <a:avLst/>
          </a:prstGeom>
          <a:noFill/>
        </p:spPr>
      </p:pic>
      <p:pic>
        <p:nvPicPr>
          <p:cNvPr id="7172" name="Picture 4" descr="https://sun9-60.userapi.com/c836632/v836632921/396c3/y5tfskOcG5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9132" y="4270260"/>
            <a:ext cx="4094345" cy="2303069"/>
          </a:xfrm>
          <a:prstGeom prst="rect">
            <a:avLst/>
          </a:prstGeom>
          <a:noFill/>
        </p:spPr>
      </p:pic>
      <p:pic>
        <p:nvPicPr>
          <p:cNvPr id="7174" name="Picture 6" descr="https://sun9-59.userapi.com/c836632/v836632921/396e1/PV7dE_Z89q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031" y="2432649"/>
            <a:ext cx="3988003" cy="2243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556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Вступайте к нам!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24611" y="1350263"/>
            <a:ext cx="987792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Вступая к нам вы сможете развить свои коммуникативные навыки, сможете расширить свое мышление, научитесь работать в команде, а также заведете множество новых друзей и знакомых.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3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288</TotalTime>
  <Words>100</Words>
  <Application>Microsoft Office PowerPoint</Application>
  <PresentationFormat>Широкоэкранный</PresentationFormat>
  <Paragraphs>26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Клуб КИДНИ</vt:lpstr>
      <vt:lpstr>Руководство объединения</vt:lpstr>
      <vt:lpstr>Основные направление деятельности объединения</vt:lpstr>
      <vt:lpstr>Традиционные мероприятия объединения 2015-2020 гг.</vt:lpstr>
      <vt:lpstr>«Прикольные» мероприятия объединения 2015-2020 гг.</vt:lpstr>
      <vt:lpstr>Вступайте к нам!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студенческого объединения</dc:title>
  <dc:creator>balakishievaan</dc:creator>
  <cp:lastModifiedBy>Любовь Рягузова</cp:lastModifiedBy>
  <cp:revision>25</cp:revision>
  <cp:lastPrinted>2020-02-16T18:59:46Z</cp:lastPrinted>
  <dcterms:created xsi:type="dcterms:W3CDTF">2020-02-12T08:51:09Z</dcterms:created>
  <dcterms:modified xsi:type="dcterms:W3CDTF">2020-09-05T12:29:11Z</dcterms:modified>
</cp:coreProperties>
</file>