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4" r:id="rId9"/>
    <p:sldId id="265" r:id="rId10"/>
    <p:sldId id="269" r:id="rId11"/>
    <p:sldId id="268" r:id="rId12"/>
    <p:sldId id="270" r:id="rId13"/>
    <p:sldId id="271" r:id="rId1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A0574-0890-C296-EFDD-1AB6E3C0EAD6}" v="14" dt="2020-04-26T14:08:52.111"/>
    <p1510:client id="{901617E7-9E01-F075-3CC2-F76B04DEA88C}" v="7" dt="2020-04-23T09:24:17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7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08BE1-E943-4807-A24B-2138E6F7FC9E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94AA1-CB3F-4774-B25F-FE6F1A201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7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4AA1-CB3F-4774-B25F-FE6F1A2017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0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4AA1-CB3F-4774-B25F-FE6F1A2017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84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6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0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1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43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6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2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1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0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202" y="359006"/>
            <a:ext cx="6805061" cy="1283603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медицинский отряд </a:t>
            </a:r>
            <a:r>
              <a:rPr lang="ru-RU" sz="6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«Синергия»</a:t>
            </a:r>
            <a:endParaRPr lang="ru-RU" sz="6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0" y="4988709"/>
            <a:ext cx="1302846" cy="13028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45" y="192505"/>
            <a:ext cx="1881036" cy="183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87" y="2172344"/>
            <a:ext cx="6118911" cy="458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24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 b="113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81" y="389907"/>
            <a:ext cx="3244854" cy="432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78" y="987375"/>
            <a:ext cx="3496778" cy="465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11" y="1751799"/>
            <a:ext cx="3495888" cy="466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302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 b="113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83" y="2623216"/>
            <a:ext cx="4933565" cy="370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15" y="847043"/>
            <a:ext cx="5383470" cy="404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99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 b="11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82" y="2500612"/>
            <a:ext cx="5914335" cy="393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56" y="163630"/>
            <a:ext cx="3509548" cy="467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30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 b="11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25" y="430623"/>
            <a:ext cx="9333114" cy="621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29443" y="305495"/>
            <a:ext cx="97020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Добро пожаловать в нашу семью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294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объединения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544CFEF-E300-4213-8971-723F7DE6E47D}"/>
              </a:ext>
            </a:extLst>
          </p:cNvPr>
          <p:cNvSpPr/>
          <p:nvPr/>
        </p:nvSpPr>
        <p:spPr>
          <a:xfrm>
            <a:off x="1043733" y="5035550"/>
            <a:ext cx="44461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Садкова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Николаевна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(909) 554-26-37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lekca1861@mail.ru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2928" y="5035550"/>
            <a:ext cx="4772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Комиссар</a:t>
            </a:r>
            <a:endParaRPr lang="ru-RU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Девятая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Яна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(911) 562-94-82 Yana.Dmitrievna.99@yandex.ru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73" y="1032589"/>
            <a:ext cx="2671651" cy="400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03" y="1032589"/>
            <a:ext cx="3004026" cy="400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48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880" y="3657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направление деятельности объединения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06315" y="2002055"/>
            <a:ext cx="70360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объединения:</a:t>
            </a:r>
            <a:b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Отряд занимается популяризацией ЗОЖ среди населения и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  <a:p>
            <a:pPr algn="ctr"/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объединения: </a:t>
            </a:r>
            <a:endParaRPr lang="ru-RU" sz="28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населения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7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74" t="21496" r="8897" b="14110"/>
          <a:stretch/>
        </p:blipFill>
        <p:spPr>
          <a:xfrm>
            <a:off x="-1" y="0"/>
            <a:ext cx="1222337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69178" y="1776121"/>
            <a:ext cx="828501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деятельность. </a:t>
            </a:r>
            <a:endParaRPr lang="ru-RU" sz="25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стараемся различными способами привлечь внимание 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людей к проблеме профилактики различных заболеваний.</a:t>
            </a:r>
          </a:p>
          <a:p>
            <a:pPr algn="ctr"/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объединения мы проводим профилактические беседы и акции как в школах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учреждениях средне-профессионального образования  </a:t>
            </a:r>
            <a:r>
              <a:rPr 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 и в 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университете, посещаем тематические форумы, занимаемся </a:t>
            </a:r>
            <a:r>
              <a:rPr lang="ru-RU" sz="2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волонтерством</a:t>
            </a:r>
            <a:r>
              <a:rPr 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0524" y="301532"/>
            <a:ext cx="9296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Основные направление деятельности объединения</a:t>
            </a: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281127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71456"/>
            <a:ext cx="1051560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Традиционные мероприятия объединения</a:t>
            </a:r>
            <a:r>
              <a:rPr lang="ru-RU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2019-2020 гг.</a:t>
            </a:r>
            <a:endParaRPr lang="ru-R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6180" y="5319966"/>
            <a:ext cx="447501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акции</a:t>
            </a:r>
          </a:p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 холле СГМУ!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78" y="1534243"/>
            <a:ext cx="4796351" cy="35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2650958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17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308" y="371836"/>
            <a:ext cx="11194474" cy="13542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4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Традиционные мероприятия объединения</a:t>
            </a:r>
            <a:r>
              <a:rPr lang="ru-RU" sz="4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2019-2020 гг.</a:t>
            </a:r>
            <a:endParaRPr lang="ru-RU" sz="41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99071" y="5411450"/>
            <a:ext cx="5394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беседы в школах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детских садах,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университетах, средних специальных учебных заведениях и др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65" y="3012707"/>
            <a:ext cx="4771782" cy="357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23" y="1726053"/>
            <a:ext cx="4739054" cy="355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15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1385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Целина</a:t>
            </a:r>
            <a:b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(третий трудовой семестр)</a:t>
            </a:r>
            <a:b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  <a:endParaRPr lang="ru-R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14" y="1141504"/>
            <a:ext cx="4600158" cy="345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97" y="1967457"/>
            <a:ext cx="4640887" cy="348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9" y="3281901"/>
            <a:ext cx="4262482" cy="320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63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"/>
            <a:ext cx="10515600" cy="959803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Присоединяйся к нам!</a:t>
            </a:r>
            <a:endParaRPr lang="ru-R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8308" y="1632079"/>
            <a:ext cx="79408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Вступая в наш отряд, ты получишь:</a:t>
            </a:r>
          </a:p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Бурю эмоций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Новых друзей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реализовать свои идеи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опыта в профессиональной сфере, чем сокурсники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трудоустройства летом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P.s.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Кто знает, может найдете любовь всей своей жизни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50" y="5067926"/>
            <a:ext cx="6461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17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"/>
            <a:ext cx="10515600" cy="959803"/>
          </a:xfrm>
        </p:spPr>
        <p:txBody>
          <a:bodyPr>
            <a:normAutofit/>
          </a:bodyPr>
          <a:lstStyle/>
          <a:p>
            <a:pPr algn="ctr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ФОТО-галерея 2019-2020 гг.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98" y="1142498"/>
            <a:ext cx="8441356" cy="563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558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152</Words>
  <Application>Microsoft Office PowerPoint</Application>
  <PresentationFormat>Произвольный</PresentationFormat>
  <Paragraphs>39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Студенческий медицинский отряд «Синергия»</vt:lpstr>
      <vt:lpstr>Руководство объединения</vt:lpstr>
      <vt:lpstr>Основные направление деятельности объединения</vt:lpstr>
      <vt:lpstr>Презентация PowerPoint</vt:lpstr>
      <vt:lpstr>Традиционные мероприятия объединения 2019-2020 гг.</vt:lpstr>
      <vt:lpstr>Презентация PowerPoint</vt:lpstr>
      <vt:lpstr>Целина  (третий трудовой семестр) 2020 г.</vt:lpstr>
      <vt:lpstr>Присоединяйся к нам!</vt:lpstr>
      <vt:lpstr>ФОТО-галерея 2019-2020 гг.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студенческого объединения</dc:title>
  <dc:creator>balakishievaan</dc:creator>
  <cp:lastModifiedBy>Dasha</cp:lastModifiedBy>
  <cp:revision>51</cp:revision>
  <cp:lastPrinted>2020-02-16T18:59:46Z</cp:lastPrinted>
  <dcterms:created xsi:type="dcterms:W3CDTF">2020-02-12T08:51:09Z</dcterms:created>
  <dcterms:modified xsi:type="dcterms:W3CDTF">2020-12-05T19:49:12Z</dcterms:modified>
</cp:coreProperties>
</file>