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08BE1-E943-4807-A24B-2138E6F7FC9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94AA1-CB3F-4774-B25F-FE6F1A20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7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94AA1-CB3F-4774-B25F-FE6F1A2017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0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6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5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0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1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3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6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2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1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5D905-6F16-4D2F-8B82-6BF346F86E5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0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A9C212-1AB6-4052-A1B1-E9EA021F6C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90" y="800138"/>
            <a:ext cx="8113763" cy="54091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/>
        </p:spPr>
      </p:pic>
      <p:pic>
        <p:nvPicPr>
          <p:cNvPr id="1026" name="Picture 2" descr="Картинки по запросу &quot;мазки краски пнг белый&quot;">
            <a:extLst>
              <a:ext uri="{FF2B5EF4-FFF2-40B4-BE49-F238E27FC236}">
                <a16:creationId xmlns:a16="http://schemas.microsoft.com/office/drawing/2014/main" id="{7C9AB345-C9DD-4361-872A-733C38CA1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925" y="4737110"/>
            <a:ext cx="7550649" cy="188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370" y="5050350"/>
            <a:ext cx="8369801" cy="125436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ИнформБюро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A62CF1-E99F-4A6B-9571-1603876C1D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05" y="-168262"/>
            <a:ext cx="2040440" cy="22954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711" y="65686"/>
            <a:ext cx="1468903" cy="146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2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Руководство объединения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BAED82-EFF7-41E8-8167-C635C7F82C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3" t="16734" r="18801"/>
          <a:stretch/>
        </p:blipFill>
        <p:spPr>
          <a:xfrm>
            <a:off x="4698507" y="1927472"/>
            <a:ext cx="2947386" cy="263649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922656-36F1-4CE9-B0B9-CEBB894EE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53" y="6075148"/>
            <a:ext cx="356013" cy="3560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7F5BC4E-33AB-4CC2-93F1-260B7279D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53" y="5719135"/>
            <a:ext cx="356013" cy="35601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65B7524-DAA3-4C27-9054-C894110FC7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65" y="6494869"/>
            <a:ext cx="369333" cy="36933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4439F70-4BB1-4237-8FCF-B844738DCE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17" y="5302237"/>
            <a:ext cx="356013" cy="35601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8ACDC6F-25C2-494C-83D8-51C50229CD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531" r="18316" b="8632"/>
          <a:stretch/>
        </p:blipFill>
        <p:spPr>
          <a:xfrm>
            <a:off x="8544415" y="1870556"/>
            <a:ext cx="2135422" cy="226276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pic>
      <p:sp>
        <p:nvSpPr>
          <p:cNvPr id="29" name="Объект 3">
            <a:extLst>
              <a:ext uri="{FF2B5EF4-FFF2-40B4-BE49-F238E27FC236}">
                <a16:creationId xmlns:a16="http://schemas.microsoft.com/office/drawing/2014/main" id="{F8E2454E-4D27-43FF-8011-E8015AD2E344}"/>
              </a:ext>
            </a:extLst>
          </p:cNvPr>
          <p:cNvSpPr txBox="1">
            <a:spLocks/>
          </p:cNvSpPr>
          <p:nvPr/>
        </p:nvSpPr>
        <p:spPr>
          <a:xfrm>
            <a:off x="8229799" y="4177302"/>
            <a:ext cx="2764654" cy="3462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7030A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Распутина Екатерина Михайловна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Тел. </a:t>
            </a:r>
            <a:r>
              <a:rPr lang="ru-RU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89642993998</a:t>
            </a:r>
            <a:endParaRPr lang="en-US" sz="16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https://vk.com/k.rasp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ek.rasp</a:t>
            </a:r>
            <a:endParaRPr lang="en-US" sz="16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626E486-A03C-490C-8881-B268E3800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69" y="5599347"/>
            <a:ext cx="356013" cy="3560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F721871-A726-4956-9C68-AAFFEDE4D9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74" y="5209435"/>
            <a:ext cx="356013" cy="35601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F09532-BCAF-4582-A04B-0F62338F33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786" y="4853422"/>
            <a:ext cx="356013" cy="356013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7F369B2-4464-48C8-8B4A-FC287B0484DC}"/>
              </a:ext>
            </a:extLst>
          </p:cNvPr>
          <p:cNvSpPr/>
          <p:nvPr/>
        </p:nvSpPr>
        <p:spPr>
          <a:xfrm>
            <a:off x="5083513" y="6519444"/>
            <a:ext cx="1604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IBnsmu@yandex.ru</a:t>
            </a:r>
            <a:endParaRPr lang="ru-RU" sz="1400" b="1" dirty="0">
              <a:solidFill>
                <a:srgbClr val="7030A0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9D7EA9F-BE83-4C43-ADF0-9C99CE753FE2}"/>
              </a:ext>
            </a:extLst>
          </p:cNvPr>
          <p:cNvSpPr/>
          <p:nvPr/>
        </p:nvSpPr>
        <p:spPr>
          <a:xfrm>
            <a:off x="8254582" y="1426462"/>
            <a:ext cx="3056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ЗАМ.РУКОВОДИТЕЛЯ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89873" y="4660122"/>
            <a:ext cx="2764654" cy="34626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7030A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Чуракина Виталия Владимировна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Тел. </a:t>
            </a:r>
            <a:r>
              <a:rPr lang="en-US" sz="1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8</a:t>
            </a:r>
            <a:r>
              <a:rPr lang="ru-RU" sz="1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9042334887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https://vk.com/lifebl00m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lifebl00m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A93E35-C509-4827-A322-454BBD10B2A5}"/>
              </a:ext>
            </a:extLst>
          </p:cNvPr>
          <p:cNvSpPr/>
          <p:nvPr/>
        </p:nvSpPr>
        <p:spPr>
          <a:xfrm>
            <a:off x="5008947" y="1453519"/>
            <a:ext cx="2371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РУКОВОДИТЕЛЬ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336026-7909-4C91-9EB1-55B7B9B1B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7" t="21918" r="347" b="28511"/>
          <a:stretch/>
        </p:blipFill>
        <p:spPr bwMode="auto">
          <a:xfrm>
            <a:off x="1512163" y="1826572"/>
            <a:ext cx="2187810" cy="235073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4482A14-0650-404F-A57B-926A77BE0B4C}"/>
              </a:ext>
            </a:extLst>
          </p:cNvPr>
          <p:cNvSpPr/>
          <p:nvPr/>
        </p:nvSpPr>
        <p:spPr>
          <a:xfrm>
            <a:off x="1077662" y="1402921"/>
            <a:ext cx="3056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ЗАМ.РУКОВОДИТЕЛЯ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16B73A-0EBA-4085-83C4-C96636B1A1AC}"/>
              </a:ext>
            </a:extLst>
          </p:cNvPr>
          <p:cNvSpPr txBox="1"/>
          <p:nvPr/>
        </p:nvSpPr>
        <p:spPr>
          <a:xfrm>
            <a:off x="1045640" y="4177302"/>
            <a:ext cx="2977595" cy="1770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7030A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Борисова Анастасия Павловна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Тел. </a:t>
            </a:r>
            <a:r>
              <a:rPr lang="ru-RU" sz="1600" dirty="0"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89600002772</a:t>
            </a:r>
            <a:endParaRPr lang="en-US" sz="1600" dirty="0">
              <a:effectLst/>
              <a:latin typeface="Yu Gothic UI Light" panose="020B0300000000000000" pitchFamily="34" charset="-128"/>
              <a:ea typeface="Yu Gothic UI Light" panose="020B0300000000000000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https://vk.com/nastya_bor_sova</a:t>
            </a:r>
            <a:endParaRPr lang="ru-RU" sz="16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_</a:t>
            </a:r>
            <a:r>
              <a:rPr lang="en-US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kyoko59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2174274-DE29-4A2C-878A-75B279E6D7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3" y="4820632"/>
            <a:ext cx="356013" cy="3560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D074764-FD93-4FC1-B4FE-195D7F20E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2" y="5211305"/>
            <a:ext cx="356013" cy="35601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A921374-EF1B-4F2D-AED1-B0E2887B4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1" y="5625985"/>
            <a:ext cx="356013" cy="35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8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21336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b="1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Основные направление деятельности объединения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74EF10-11D8-430A-BC4D-638F547D3111}"/>
              </a:ext>
            </a:extLst>
          </p:cNvPr>
          <p:cNvSpPr/>
          <p:nvPr/>
        </p:nvSpPr>
        <p:spPr>
          <a:xfrm>
            <a:off x="1399860" y="1397675"/>
            <a:ext cx="96056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Цель: </a:t>
            </a:r>
            <a:r>
              <a:rPr lang="ru-RU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создание современной информационной инфраструктуры и обеспечение высокого уровня доступности информации для обучающихся</a:t>
            </a:r>
            <a:br>
              <a:rPr lang="ru-RU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b="1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Задачи:</a:t>
            </a:r>
            <a:br>
              <a:rPr lang="ru-RU" b="1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1. Формирование информационного пространства СГМУ</a:t>
            </a:r>
            <a:r>
              <a:rPr lang="en-US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;</a:t>
            </a:r>
            <a:br>
              <a:rPr lang="ru-RU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2. создание позитивного имиджа студенческих объединений и факультетов университета с помощью информационных технологий</a:t>
            </a:r>
            <a:r>
              <a:rPr lang="en-US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;</a:t>
            </a:r>
            <a:br>
              <a:rPr lang="ru-RU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3. Разработка основных мероприятий по развитию информационного общества.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FB6910-5D87-4DC6-AF85-0539FDA3A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656" y="3496319"/>
            <a:ext cx="3970542" cy="2647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FBE506-CBB1-4A17-A84C-0B0634362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4" y="3496319"/>
            <a:ext cx="3895078" cy="2596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91803F-4C80-4627-880C-CDEE2FFE22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98" y="4190818"/>
            <a:ext cx="3808521" cy="2539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37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71456"/>
            <a:ext cx="10515600" cy="9541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b="1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Мероприятия объединения</a:t>
            </a:r>
            <a:br>
              <a:rPr lang="ru-RU" sz="4500" b="1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</a:br>
            <a:endParaRPr lang="ru-RU" sz="4500" b="1" dirty="0">
              <a:solidFill>
                <a:srgbClr val="002060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17983-08FB-4C41-AFC7-B4357363396F}"/>
              </a:ext>
            </a:extLst>
          </p:cNvPr>
          <p:cNvSpPr txBox="1"/>
          <p:nvPr/>
        </p:nvSpPr>
        <p:spPr>
          <a:xfrm>
            <a:off x="1370134" y="1121517"/>
            <a:ext cx="503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Мы занимаемся освещением студенческой жизни. Все мероприятия, проходящие в стенах СГМУ не обходятся без наших фотографий и постов.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9F1A9D5-151B-4B5E-A091-0A376F07E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9" y="2542689"/>
            <a:ext cx="5221348" cy="2933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40D1BF4E-F5CC-446A-B915-8CBD497DAB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A4D221-B69D-4732-9318-81F82DEF0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65" y="2123471"/>
            <a:ext cx="3311262" cy="2207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C520572-7D6E-47B6-8EE7-54D3D884F254}"/>
              </a:ext>
            </a:extLst>
          </p:cNvPr>
          <p:cNvSpPr/>
          <p:nvPr/>
        </p:nvSpPr>
        <p:spPr>
          <a:xfrm>
            <a:off x="6409677" y="4732218"/>
            <a:ext cx="48038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Основные мероприятия:</a:t>
            </a:r>
          </a:p>
          <a:p>
            <a:r>
              <a:rPr lang="ru-RU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1.Создание фото- и видео- репортажей</a:t>
            </a:r>
          </a:p>
          <a:p>
            <a:r>
              <a:rPr lang="ru-RU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2.Анонсирование и освещение мероприятий в СГМУ</a:t>
            </a:r>
          </a:p>
          <a:p>
            <a:r>
              <a:rPr lang="ru-RU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3.Поддержка интерактивных сервисов </a:t>
            </a:r>
            <a:r>
              <a:rPr lang="ru-RU" dirty="0" err="1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ИнформБюр</a:t>
            </a:r>
            <a:endParaRPr lang="ru-RU" b="0" i="0" dirty="0">
              <a:solidFill>
                <a:srgbClr val="002060"/>
              </a:solidFill>
              <a:effectLst/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C9D24F1-0B17-44E4-8043-8C55FB076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75" y="1078867"/>
            <a:ext cx="3371059" cy="2247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CD09227-0C18-46B8-A8A8-BDA39077D6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27" y="4220866"/>
            <a:ext cx="2384473" cy="2472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117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Пополни наши ряды!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39749" y="915728"/>
            <a:ext cx="5869428" cy="4174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Вступив в наше объединение Вы сможете прокачать свои навыки фотографии или видеосъемки, а так же многое другое. Научиться писать статьи, пост-релизы и репортажи, а кроме того стать частью самой </a:t>
            </a:r>
            <a:r>
              <a:rPr lang="ru-RU" sz="2400" dirty="0" err="1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бомбической</a:t>
            </a:r>
            <a:r>
              <a:rPr lang="ru-RU" sz="2400" dirty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 команды СГМУ.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C53955-903B-4AC3-B4BB-56B65D4B5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67" y="1061753"/>
            <a:ext cx="2254929" cy="3382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AFB543-F3B6-4309-9913-171517C6B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748" y="2498679"/>
            <a:ext cx="3833711" cy="2555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08A09B-C863-47FB-AECB-B9AD77F10F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38" y="4505708"/>
            <a:ext cx="3334660" cy="2223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0BB780-AB65-4FB5-B002-F1D6710BDD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41" y="3514657"/>
            <a:ext cx="4618585" cy="3079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638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</TotalTime>
  <Words>213</Words>
  <Application>Microsoft Office PowerPoint</Application>
  <PresentationFormat>Широкоэкранный</PresentationFormat>
  <Paragraphs>31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Yu Gothic UI Light</vt:lpstr>
      <vt:lpstr>Arial</vt:lpstr>
      <vt:lpstr>Calibri</vt:lpstr>
      <vt:lpstr>Calibri Light</vt:lpstr>
      <vt:lpstr>Times New Roman</vt:lpstr>
      <vt:lpstr>Office Theme</vt:lpstr>
      <vt:lpstr>ИнформБюро</vt:lpstr>
      <vt:lpstr>Руководство объединения</vt:lpstr>
      <vt:lpstr>Основные направление деятельности объединения</vt:lpstr>
      <vt:lpstr>Мероприятия объединения </vt:lpstr>
      <vt:lpstr>Пополни наши ряды!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студенческого объединения</dc:title>
  <dc:creator>balakishievaan</dc:creator>
  <cp:lastModifiedBy>Виталия Чуракина</cp:lastModifiedBy>
  <cp:revision>36</cp:revision>
  <cp:lastPrinted>2020-02-16T18:59:46Z</cp:lastPrinted>
  <dcterms:created xsi:type="dcterms:W3CDTF">2020-02-12T08:51:09Z</dcterms:created>
  <dcterms:modified xsi:type="dcterms:W3CDTF">2020-12-03T14:30:04Z</dcterms:modified>
</cp:coreProperties>
</file>