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y="6858000" cx="12192000"/>
  <p:notesSz cx="6797675" cy="9928225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45659" cy="4981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50443" y="0"/>
            <a:ext cx="2945659" cy="4981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422275" y="1241425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9430091"/>
            <a:ext cx="2945659" cy="4981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/>
          <p:nvPr>
            <p:ph idx="2" type="sldImg"/>
          </p:nvPr>
        </p:nvSpPr>
        <p:spPr>
          <a:xfrm>
            <a:off x="422275" y="1241425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p1:notes"/>
          <p:cNvSpPr txBox="1"/>
          <p:nvPr>
            <p:ph idx="1" type="body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:notes"/>
          <p:cNvSpPr txBox="1"/>
          <p:nvPr>
            <p:ph idx="12" type="sldNum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 txBox="1"/>
          <p:nvPr>
            <p:ph idx="1" type="body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2:notes"/>
          <p:cNvSpPr/>
          <p:nvPr>
            <p:ph idx="2" type="sldImg"/>
          </p:nvPr>
        </p:nvSpPr>
        <p:spPr>
          <a:xfrm>
            <a:off x="422275" y="1241425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:notes"/>
          <p:cNvSpPr txBox="1"/>
          <p:nvPr>
            <p:ph idx="1" type="body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3:notes"/>
          <p:cNvSpPr/>
          <p:nvPr>
            <p:ph idx="2" type="sldImg"/>
          </p:nvPr>
        </p:nvSpPr>
        <p:spPr>
          <a:xfrm>
            <a:off x="422275" y="1241425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965127506e_0_23:notes"/>
          <p:cNvSpPr txBox="1"/>
          <p:nvPr>
            <p:ph idx="1" type="body"/>
          </p:nvPr>
        </p:nvSpPr>
        <p:spPr>
          <a:xfrm>
            <a:off x="679768" y="4777958"/>
            <a:ext cx="5438100" cy="3909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g965127506e_0_23:notes"/>
          <p:cNvSpPr/>
          <p:nvPr>
            <p:ph idx="2" type="sldImg"/>
          </p:nvPr>
        </p:nvSpPr>
        <p:spPr>
          <a:xfrm>
            <a:off x="422275" y="1241425"/>
            <a:ext cx="5953200" cy="334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965127506e_0_11:notes"/>
          <p:cNvSpPr txBox="1"/>
          <p:nvPr>
            <p:ph idx="1" type="body"/>
          </p:nvPr>
        </p:nvSpPr>
        <p:spPr>
          <a:xfrm>
            <a:off x="679768" y="4777958"/>
            <a:ext cx="5438100" cy="3909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g965127506e_0_11:notes"/>
          <p:cNvSpPr/>
          <p:nvPr>
            <p:ph idx="2" type="sldImg"/>
          </p:nvPr>
        </p:nvSpPr>
        <p:spPr>
          <a:xfrm>
            <a:off x="422275" y="1241425"/>
            <a:ext cx="5953200" cy="334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9:notes"/>
          <p:cNvSpPr txBox="1"/>
          <p:nvPr>
            <p:ph idx="1" type="body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9:notes"/>
          <p:cNvSpPr/>
          <p:nvPr>
            <p:ph idx="2" type="sldImg"/>
          </p:nvPr>
        </p:nvSpPr>
        <p:spPr>
          <a:xfrm>
            <a:off x="422275" y="1241425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7:notes"/>
          <p:cNvSpPr txBox="1"/>
          <p:nvPr>
            <p:ph idx="1" type="body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7:notes"/>
          <p:cNvSpPr/>
          <p:nvPr>
            <p:ph idx="2" type="sldImg"/>
          </p:nvPr>
        </p:nvSpPr>
        <p:spPr>
          <a:xfrm>
            <a:off x="422275" y="1241425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" name="Google Shape;18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36" name="Google Shape;36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6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2" name="Google Shape;42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8" name="Google Shape;48;p7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0" name="Google Shape;50;p7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" name="Google Shape;51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Google Shape;68;p1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Relationship Id="rId4" Type="http://schemas.openxmlformats.org/officeDocument/2006/relationships/image" Target="../media/image1.png"/><Relationship Id="rId5" Type="http://schemas.openxmlformats.org/officeDocument/2006/relationships/image" Target="../media/image4.jpg"/><Relationship Id="rId6" Type="http://schemas.openxmlformats.org/officeDocument/2006/relationships/image" Target="../media/image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Relationship Id="rId4" Type="http://schemas.openxmlformats.org/officeDocument/2006/relationships/hyperlink" Target="https://vk.com/arioly" TargetMode="External"/><Relationship Id="rId5" Type="http://schemas.openxmlformats.org/officeDocument/2006/relationships/image" Target="../media/image9.jpg"/><Relationship Id="rId6" Type="http://schemas.openxmlformats.org/officeDocument/2006/relationships/hyperlink" Target="https://vk.com/id203719105" TargetMode="External"/><Relationship Id="rId7" Type="http://schemas.openxmlformats.org/officeDocument/2006/relationships/image" Target="../media/image1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Relationship Id="rId4" Type="http://schemas.openxmlformats.org/officeDocument/2006/relationships/image" Target="../media/image5.jpg"/><Relationship Id="rId5" Type="http://schemas.openxmlformats.org/officeDocument/2006/relationships/image" Target="../media/image1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g"/><Relationship Id="rId4" Type="http://schemas.openxmlformats.org/officeDocument/2006/relationships/image" Target="../media/image13.jpg"/><Relationship Id="rId5" Type="http://schemas.openxmlformats.org/officeDocument/2006/relationships/image" Target="../media/image11.jpg"/><Relationship Id="rId6" Type="http://schemas.openxmlformats.org/officeDocument/2006/relationships/image" Target="../media/image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jpg"/><Relationship Id="rId4" Type="http://schemas.openxmlformats.org/officeDocument/2006/relationships/image" Target="../media/image7.jpg"/><Relationship Id="rId5" Type="http://schemas.openxmlformats.org/officeDocument/2006/relationships/image" Target="../media/image8.jpg"/><Relationship Id="rId6" Type="http://schemas.openxmlformats.org/officeDocument/2006/relationships/image" Target="../media/image10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/>
          <p:nvPr>
            <p:ph type="title"/>
          </p:nvPr>
        </p:nvSpPr>
        <p:spPr>
          <a:xfrm>
            <a:off x="2170671" y="650603"/>
            <a:ext cx="8625900" cy="128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Times New Roman"/>
              <a:buNone/>
            </a:pPr>
            <a:r>
              <a:rPr b="1" i="1" lang="ru-RU" sz="5500">
                <a:latin typeface="Times New Roman"/>
                <a:ea typeface="Times New Roman"/>
                <a:cs typeface="Times New Roman"/>
                <a:sym typeface="Times New Roman"/>
              </a:rPr>
              <a:t>Литературный клуб</a:t>
            </a:r>
            <a:br>
              <a:rPr b="1" i="1" lang="ru-RU" sz="550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i="1" lang="ru-RU" sz="5500">
                <a:latin typeface="Times New Roman"/>
                <a:ea typeface="Times New Roman"/>
                <a:cs typeface="Times New Roman"/>
                <a:sym typeface="Times New Roman"/>
              </a:rPr>
              <a:t>“Ключ”</a:t>
            </a:r>
            <a:endParaRPr/>
          </a:p>
        </p:txBody>
      </p:sp>
      <p:pic>
        <p:nvPicPr>
          <p:cNvPr id="90" name="Google Shape;90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5232" y="5765319"/>
            <a:ext cx="888143" cy="888143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3"/>
          <p:cNvSpPr txBox="1"/>
          <p:nvPr/>
        </p:nvSpPr>
        <p:spPr>
          <a:xfrm>
            <a:off x="1528007" y="476561"/>
            <a:ext cx="1716505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2" name="Google Shape;92;p13"/>
          <p:cNvPicPr preferRelativeResize="0"/>
          <p:nvPr/>
        </p:nvPicPr>
        <p:blipFill rotWithShape="1">
          <a:blip r:embed="rId5">
            <a:alphaModFix/>
          </a:blip>
          <a:srcRect b="11561" l="21104" r="18665" t="10580"/>
          <a:stretch/>
        </p:blipFill>
        <p:spPr>
          <a:xfrm>
            <a:off x="1252500" y="164275"/>
            <a:ext cx="1909575" cy="2870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237397" y="2169600"/>
            <a:ext cx="6492464" cy="4483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/>
          <p:nvPr>
            <p:ph type="title"/>
          </p:nvPr>
        </p:nvSpPr>
        <p:spPr>
          <a:xfrm>
            <a:off x="914400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Times New Roman"/>
              <a:buNone/>
            </a:pPr>
            <a:r>
              <a:rPr lang="ru-RU" sz="4500">
                <a:latin typeface="Times New Roman"/>
                <a:ea typeface="Times New Roman"/>
                <a:cs typeface="Times New Roman"/>
                <a:sym typeface="Times New Roman"/>
              </a:rPr>
              <a:t>Руководство объединения</a:t>
            </a:r>
            <a:endParaRPr/>
          </a:p>
        </p:txBody>
      </p:sp>
      <p:sp>
        <p:nvSpPr>
          <p:cNvPr id="99" name="Google Shape;99;p14"/>
          <p:cNvSpPr txBox="1"/>
          <p:nvPr>
            <p:ph idx="1" type="body"/>
          </p:nvPr>
        </p:nvSpPr>
        <p:spPr>
          <a:xfrm>
            <a:off x="312788" y="5544175"/>
            <a:ext cx="5181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Олейник Арина</a:t>
            </a:r>
            <a:b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+79522511471</a:t>
            </a:r>
            <a:b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2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https://vk.com/arioly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0" name="Google Shape;100;p14"/>
          <p:cNvPicPr preferRelativeResize="0"/>
          <p:nvPr/>
        </p:nvPicPr>
        <p:blipFill rotWithShape="1">
          <a:blip r:embed="rId5">
            <a:alphaModFix/>
          </a:blip>
          <a:srcRect b="0" l="19227" r="24438" t="0"/>
          <a:stretch/>
        </p:blipFill>
        <p:spPr>
          <a:xfrm>
            <a:off x="1067775" y="923975"/>
            <a:ext cx="3901200" cy="462020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4"/>
          <p:cNvSpPr txBox="1"/>
          <p:nvPr/>
        </p:nvSpPr>
        <p:spPr>
          <a:xfrm>
            <a:off x="6579200" y="5544175"/>
            <a:ext cx="39012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Ульяна Ветошкина</a:t>
            </a:r>
            <a:br>
              <a:rPr lang="ru-RU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2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6"/>
              </a:rPr>
              <a:t>https://vk.com/id203719105</a:t>
            </a:r>
            <a:endParaRPr sz="2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2" name="Google Shape;102;p14"/>
          <p:cNvPicPr preferRelativeResize="0"/>
          <p:nvPr/>
        </p:nvPicPr>
        <p:blipFill rotWithShape="1">
          <a:blip r:embed="rId7">
            <a:alphaModFix/>
          </a:blip>
          <a:srcRect b="7934" l="0" r="0" t="11680"/>
          <a:stretch/>
        </p:blipFill>
        <p:spPr>
          <a:xfrm>
            <a:off x="6579200" y="923975"/>
            <a:ext cx="3901199" cy="462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5"/>
          <p:cNvSpPr txBox="1"/>
          <p:nvPr>
            <p:ph type="title"/>
          </p:nvPr>
        </p:nvSpPr>
        <p:spPr>
          <a:xfrm>
            <a:off x="944880" y="21336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Times New Roman"/>
              <a:buNone/>
            </a:pPr>
            <a:r>
              <a:t/>
            </a:r>
            <a:endParaRPr/>
          </a:p>
        </p:txBody>
      </p:sp>
      <p:sp>
        <p:nvSpPr>
          <p:cNvPr id="108" name="Google Shape;108;p15"/>
          <p:cNvSpPr txBox="1"/>
          <p:nvPr/>
        </p:nvSpPr>
        <p:spPr>
          <a:xfrm>
            <a:off x="1769139" y="1374654"/>
            <a:ext cx="8373900" cy="24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Наши цели и задачи: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- создание условий для самореализации студентов</a:t>
            </a:r>
            <a:endParaRPr sz="240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- помощь в раскрытии талантов</a:t>
            </a:r>
            <a:endParaRPr sz="240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- организация досуга</a:t>
            </a:r>
            <a:endParaRPr sz="240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- развитие интереса к литературе</a:t>
            </a:r>
            <a:endParaRPr sz="240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культурное просвещение участников и заинтересованных лиц</a:t>
            </a:r>
            <a:b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общее развитие</a:t>
            </a:r>
            <a:b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творческая деятельность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6"/>
          <p:cNvSpPr txBox="1"/>
          <p:nvPr>
            <p:ph type="title"/>
          </p:nvPr>
        </p:nvSpPr>
        <p:spPr>
          <a:xfrm>
            <a:off x="914400" y="365760"/>
            <a:ext cx="10515600" cy="95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Times New Roman"/>
              <a:buNone/>
            </a:pPr>
            <a:r>
              <a:t/>
            </a:r>
            <a:endParaRPr/>
          </a:p>
        </p:txBody>
      </p:sp>
      <p:sp>
        <p:nvSpPr>
          <p:cNvPr id="114" name="Google Shape;114;p16"/>
          <p:cNvSpPr/>
          <p:nvPr/>
        </p:nvSpPr>
        <p:spPr>
          <a:xfrm>
            <a:off x="4508852" y="6314644"/>
            <a:ext cx="31743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None/>
            </a:pPr>
            <a:r>
              <a:rPr i="1" lang="ru-RU" sz="2800">
                <a:latin typeface="Calibri"/>
                <a:ea typeface="Calibri"/>
                <a:cs typeface="Calibri"/>
                <a:sym typeface="Calibri"/>
              </a:rPr>
              <a:t>2018 г</a:t>
            </a:r>
            <a:endParaRPr b="0" i="1" sz="2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5" name="Google Shape;115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08600" y="1466249"/>
            <a:ext cx="5883399" cy="39255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1468635"/>
            <a:ext cx="5883389" cy="39207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7"/>
          <p:cNvSpPr txBox="1"/>
          <p:nvPr>
            <p:ph type="title"/>
          </p:nvPr>
        </p:nvSpPr>
        <p:spPr>
          <a:xfrm>
            <a:off x="838200" y="10"/>
            <a:ext cx="10515600" cy="95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Times New Roman"/>
              <a:buNone/>
            </a:pPr>
            <a:r>
              <a:rPr lang="ru-RU" sz="3500">
                <a:latin typeface="Times New Roman"/>
                <a:ea typeface="Times New Roman"/>
                <a:cs typeface="Times New Roman"/>
                <a:sym typeface="Times New Roman"/>
              </a:rPr>
              <a:t>Выезд в Трепузовский ПНД</a:t>
            </a:r>
            <a:endParaRPr sz="35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2" name="Google Shape;122;p17"/>
          <p:cNvSpPr/>
          <p:nvPr/>
        </p:nvSpPr>
        <p:spPr>
          <a:xfrm>
            <a:off x="4877400" y="5958149"/>
            <a:ext cx="2437200" cy="79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2019</a:t>
            </a:r>
            <a:endParaRPr i="1"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3" name="Google Shape;123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22687" y="2241175"/>
            <a:ext cx="6902874" cy="416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884525" y="479675"/>
            <a:ext cx="3122675" cy="2635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891273"/>
            <a:ext cx="3122673" cy="416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8"/>
          <p:cNvSpPr txBox="1"/>
          <p:nvPr>
            <p:ph type="title"/>
          </p:nvPr>
        </p:nvSpPr>
        <p:spPr>
          <a:xfrm>
            <a:off x="914400" y="365760"/>
            <a:ext cx="10515600" cy="9598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Times New Roman"/>
              <a:buNone/>
            </a:pPr>
            <a:r>
              <a:t/>
            </a:r>
            <a:endParaRPr/>
          </a:p>
        </p:txBody>
      </p:sp>
      <p:sp>
        <p:nvSpPr>
          <p:cNvPr id="131" name="Google Shape;131;p18"/>
          <p:cNvSpPr/>
          <p:nvPr/>
        </p:nvSpPr>
        <p:spPr>
          <a:xfrm>
            <a:off x="9592627" y="6081369"/>
            <a:ext cx="31743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None/>
            </a:pPr>
            <a:r>
              <a:rPr i="1" lang="ru-RU" sz="2800">
                <a:latin typeface="Calibri"/>
                <a:ea typeface="Calibri"/>
                <a:cs typeface="Calibri"/>
                <a:sym typeface="Calibri"/>
              </a:rPr>
              <a:t>2019г.</a:t>
            </a:r>
            <a:endParaRPr b="0" i="1" sz="2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2" name="Google Shape;132;p18"/>
          <p:cNvPicPr preferRelativeResize="0"/>
          <p:nvPr/>
        </p:nvPicPr>
        <p:blipFill rotWithShape="1">
          <a:blip r:embed="rId4">
            <a:alphaModFix/>
          </a:blip>
          <a:srcRect b="0" l="0" r="10144" t="15404"/>
          <a:stretch/>
        </p:blipFill>
        <p:spPr>
          <a:xfrm>
            <a:off x="147352" y="365750"/>
            <a:ext cx="5396549" cy="3387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31497" y="1630363"/>
            <a:ext cx="5598497" cy="3732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861200" y="4183669"/>
            <a:ext cx="3682697" cy="24551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9"/>
          <p:cNvSpPr txBox="1"/>
          <p:nvPr>
            <p:ph type="title"/>
          </p:nvPr>
        </p:nvSpPr>
        <p:spPr>
          <a:xfrm>
            <a:off x="914400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Times New Roman"/>
              <a:buNone/>
            </a:pPr>
            <a:r>
              <a:rPr lang="ru-RU" sz="4500">
                <a:latin typeface="Times New Roman"/>
                <a:ea typeface="Times New Roman"/>
                <a:cs typeface="Times New Roman"/>
                <a:sym typeface="Times New Roman"/>
              </a:rPr>
              <a:t>Приходи</a:t>
            </a:r>
            <a:r>
              <a:rPr lang="ru-RU" sz="4500">
                <a:latin typeface="Times New Roman"/>
                <a:ea typeface="Times New Roman"/>
                <a:cs typeface="Times New Roman"/>
                <a:sym typeface="Times New Roman"/>
              </a:rPr>
              <a:t>те к нам!</a:t>
            </a:r>
            <a:endParaRPr/>
          </a:p>
        </p:txBody>
      </p:sp>
      <p:sp>
        <p:nvSpPr>
          <p:cNvPr id="140" name="Google Shape;140;p19"/>
          <p:cNvSpPr txBox="1"/>
          <p:nvPr>
            <p:ph idx="1" type="body"/>
          </p:nvPr>
        </p:nvSpPr>
        <p:spPr>
          <a:xfrm>
            <a:off x="1480400" y="1407725"/>
            <a:ext cx="9630000" cy="435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На наших творческих вечерах вы узнаете много нового, сможете проявить себя и насладиться творчеством других ребят.</a:t>
            </a:r>
            <a:b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Мы всегда стараемся создать уютную атмосферу, чтобы вы </a:t>
            </a:r>
            <a: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чувствовали</a:t>
            </a:r>
            <a: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 себя максимально комфортно.</a:t>
            </a:r>
            <a:b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Будем рады каждому!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Тема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